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7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31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0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76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1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9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2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8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3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0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FF0-3FA4-49DD-8230-74AA38F25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25980-5BAC-45A7-BBD9-CF3ABF9C1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grade</a:t>
            </a:r>
          </a:p>
        </p:txBody>
      </p:sp>
    </p:spTree>
    <p:extLst>
      <p:ext uri="{BB962C8B-B14F-4D97-AF65-F5344CB8AC3E}">
        <p14:creationId xmlns:p14="http://schemas.microsoft.com/office/powerpoint/2010/main" val="91024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117085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31559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117770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383744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3876309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88051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over</a:t>
            </a:r>
          </a:p>
        </p:txBody>
      </p:sp>
    </p:spTree>
    <p:extLst>
      <p:ext uri="{BB962C8B-B14F-4D97-AF65-F5344CB8AC3E}">
        <p14:creationId xmlns:p14="http://schemas.microsoft.com/office/powerpoint/2010/main" val="10103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just</a:t>
            </a:r>
          </a:p>
        </p:txBody>
      </p:sp>
    </p:spTree>
    <p:extLst>
      <p:ext uri="{BB962C8B-B14F-4D97-AF65-F5344CB8AC3E}">
        <p14:creationId xmlns:p14="http://schemas.microsoft.com/office/powerpoint/2010/main" val="9149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183861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74936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86886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64007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1830350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put</a:t>
            </a:r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564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take</a:t>
            </a:r>
          </a:p>
        </p:txBody>
      </p:sp>
    </p:spTree>
    <p:extLst>
      <p:ext uri="{BB962C8B-B14F-4D97-AF65-F5344CB8AC3E}">
        <p14:creationId xmlns:p14="http://schemas.microsoft.com/office/powerpoint/2010/main" val="3374500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195952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156153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89389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003581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2351783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let</a:t>
            </a:r>
          </a:p>
        </p:txBody>
      </p:sp>
    </p:spTree>
    <p:extLst>
      <p:ext uri="{BB962C8B-B14F-4D97-AF65-F5344CB8AC3E}">
        <p14:creationId xmlns:p14="http://schemas.microsoft.com/office/powerpoint/2010/main" val="77551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2010644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going</a:t>
            </a:r>
          </a:p>
        </p:txBody>
      </p:sp>
    </p:spTree>
    <p:extLst>
      <p:ext uri="{BB962C8B-B14F-4D97-AF65-F5344CB8AC3E}">
        <p14:creationId xmlns:p14="http://schemas.microsoft.com/office/powerpoint/2010/main" val="704041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388559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3125731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129875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437231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fly</a:t>
            </a:r>
          </a:p>
        </p:txBody>
      </p:sp>
    </p:spTree>
    <p:extLst>
      <p:ext uri="{BB962C8B-B14F-4D97-AF65-F5344CB8AC3E}">
        <p14:creationId xmlns:p14="http://schemas.microsoft.com/office/powerpoint/2010/main" val="1735976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87271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give</a:t>
            </a:r>
          </a:p>
        </p:txBody>
      </p:sp>
    </p:spTree>
    <p:extLst>
      <p:ext uri="{BB962C8B-B14F-4D97-AF65-F5344CB8AC3E}">
        <p14:creationId xmlns:p14="http://schemas.microsoft.com/office/powerpoint/2010/main" val="1756286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1035043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22136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3120394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347304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2735056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thank</a:t>
            </a:r>
          </a:p>
        </p:txBody>
      </p:sp>
    </p:spTree>
    <p:extLst>
      <p:ext uri="{BB962C8B-B14F-4D97-AF65-F5344CB8AC3E}">
        <p14:creationId xmlns:p14="http://schemas.microsoft.com/office/powerpoint/2010/main" val="17298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369848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300787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54244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4050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1779806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43</Words>
  <Application>Microsoft Office PowerPoint</Application>
  <PresentationFormat>Widescreen</PresentationFormat>
  <Paragraphs>43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Century Gothic</vt:lpstr>
      <vt:lpstr>Wingdings 3</vt:lpstr>
      <vt:lpstr>Ion</vt:lpstr>
      <vt:lpstr> Sight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</dc:title>
  <dc:creator>Debra Collins</dc:creator>
  <cp:lastModifiedBy>Debra Collins</cp:lastModifiedBy>
  <cp:revision>6</cp:revision>
  <dcterms:created xsi:type="dcterms:W3CDTF">2020-08-05T16:19:35Z</dcterms:created>
  <dcterms:modified xsi:type="dcterms:W3CDTF">2020-08-05T16:58:10Z</dcterms:modified>
</cp:coreProperties>
</file>