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77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97" r:id="rId22"/>
    <p:sldId id="275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1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3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3609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72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014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23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44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5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91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17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2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9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9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702ECD9-D3E9-4515-A7C6-DCD5A80F13F5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AB5BE-320F-4441-933A-73EB3D666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78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64FF0-3FA4-49DD-8230-74AA38F25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Sight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E25980-5BAC-45A7-BBD9-CF3ABF9C18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 primer</a:t>
            </a:r>
          </a:p>
        </p:txBody>
      </p:sp>
    </p:spTree>
    <p:extLst>
      <p:ext uri="{BB962C8B-B14F-4D97-AF65-F5344CB8AC3E}">
        <p14:creationId xmlns:p14="http://schemas.microsoft.com/office/powerpoint/2010/main" val="910245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said</a:t>
            </a:r>
          </a:p>
        </p:txBody>
      </p:sp>
    </p:spTree>
    <p:extLst>
      <p:ext uri="{BB962C8B-B14F-4D97-AF65-F5344CB8AC3E}">
        <p14:creationId xmlns:p14="http://schemas.microsoft.com/office/powerpoint/2010/main" val="1170855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for</a:t>
            </a:r>
          </a:p>
        </p:txBody>
      </p:sp>
    </p:spTree>
    <p:extLst>
      <p:ext uri="{BB962C8B-B14F-4D97-AF65-F5344CB8AC3E}">
        <p14:creationId xmlns:p14="http://schemas.microsoft.com/office/powerpoint/2010/main" val="2315597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up</a:t>
            </a:r>
          </a:p>
        </p:txBody>
      </p:sp>
    </p:spTree>
    <p:extLst>
      <p:ext uri="{BB962C8B-B14F-4D97-AF65-F5344CB8AC3E}">
        <p14:creationId xmlns:p14="http://schemas.microsoft.com/office/powerpoint/2010/main" val="1177706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look</a:t>
            </a:r>
          </a:p>
        </p:txBody>
      </p:sp>
    </p:spTree>
    <p:extLst>
      <p:ext uri="{BB962C8B-B14F-4D97-AF65-F5344CB8AC3E}">
        <p14:creationId xmlns:p14="http://schemas.microsoft.com/office/powerpoint/2010/main" val="3837448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3876309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880517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we</a:t>
            </a:r>
          </a:p>
        </p:txBody>
      </p:sp>
    </p:spTree>
    <p:extLst>
      <p:ext uri="{BB962C8B-B14F-4D97-AF65-F5344CB8AC3E}">
        <p14:creationId xmlns:p14="http://schemas.microsoft.com/office/powerpoint/2010/main" val="101035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little</a:t>
            </a:r>
          </a:p>
        </p:txBody>
      </p:sp>
    </p:spTree>
    <p:extLst>
      <p:ext uri="{BB962C8B-B14F-4D97-AF65-F5344CB8AC3E}">
        <p14:creationId xmlns:p14="http://schemas.microsoft.com/office/powerpoint/2010/main" val="914948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down</a:t>
            </a:r>
          </a:p>
        </p:txBody>
      </p:sp>
    </p:spTree>
    <p:extLst>
      <p:ext uri="{BB962C8B-B14F-4D97-AF65-F5344CB8AC3E}">
        <p14:creationId xmlns:p14="http://schemas.microsoft.com/office/powerpoint/2010/main" val="1838616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can</a:t>
            </a:r>
          </a:p>
        </p:txBody>
      </p:sp>
    </p:spTree>
    <p:extLst>
      <p:ext uri="{BB962C8B-B14F-4D97-AF65-F5344CB8AC3E}">
        <p14:creationId xmlns:p14="http://schemas.microsoft.com/office/powerpoint/2010/main" val="749369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the</a:t>
            </a:r>
          </a:p>
        </p:txBody>
      </p:sp>
    </p:spTree>
    <p:extLst>
      <p:ext uri="{BB962C8B-B14F-4D97-AF65-F5344CB8AC3E}">
        <p14:creationId xmlns:p14="http://schemas.microsoft.com/office/powerpoint/2010/main" val="1868869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see</a:t>
            </a:r>
          </a:p>
        </p:txBody>
      </p:sp>
    </p:spTree>
    <p:extLst>
      <p:ext uri="{BB962C8B-B14F-4D97-AF65-F5344CB8AC3E}">
        <p14:creationId xmlns:p14="http://schemas.microsoft.com/office/powerpoint/2010/main" val="640074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not</a:t>
            </a:r>
          </a:p>
        </p:txBody>
      </p:sp>
    </p:spTree>
    <p:extLst>
      <p:ext uri="{BB962C8B-B14F-4D97-AF65-F5344CB8AC3E}">
        <p14:creationId xmlns:p14="http://schemas.microsoft.com/office/powerpoint/2010/main" val="18303503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one</a:t>
            </a:r>
          </a:p>
          <a:p>
            <a:pPr algn="ctr"/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856408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my</a:t>
            </a:r>
          </a:p>
        </p:txBody>
      </p:sp>
    </p:spTree>
    <p:extLst>
      <p:ext uri="{BB962C8B-B14F-4D97-AF65-F5344CB8AC3E}">
        <p14:creationId xmlns:p14="http://schemas.microsoft.com/office/powerpoint/2010/main" val="3374500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1959524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big</a:t>
            </a:r>
          </a:p>
        </p:txBody>
      </p:sp>
    </p:spTree>
    <p:extLst>
      <p:ext uri="{BB962C8B-B14F-4D97-AF65-F5344CB8AC3E}">
        <p14:creationId xmlns:p14="http://schemas.microsoft.com/office/powerpoint/2010/main" val="15615301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come</a:t>
            </a:r>
          </a:p>
        </p:txBody>
      </p:sp>
    </p:spTree>
    <p:extLst>
      <p:ext uri="{BB962C8B-B14F-4D97-AF65-F5344CB8AC3E}">
        <p14:creationId xmlns:p14="http://schemas.microsoft.com/office/powerpoint/2010/main" val="3893895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blue</a:t>
            </a:r>
          </a:p>
        </p:txBody>
      </p:sp>
    </p:spTree>
    <p:extLst>
      <p:ext uri="{BB962C8B-B14F-4D97-AF65-F5344CB8AC3E}">
        <p14:creationId xmlns:p14="http://schemas.microsoft.com/office/powerpoint/2010/main" val="1003581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red</a:t>
            </a:r>
          </a:p>
        </p:txBody>
      </p:sp>
    </p:spTree>
    <p:extLst>
      <p:ext uri="{BB962C8B-B14F-4D97-AF65-F5344CB8AC3E}">
        <p14:creationId xmlns:p14="http://schemas.microsoft.com/office/powerpoint/2010/main" val="23517834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where</a:t>
            </a:r>
          </a:p>
        </p:txBody>
      </p:sp>
    </p:spTree>
    <p:extLst>
      <p:ext uri="{BB962C8B-B14F-4D97-AF65-F5344CB8AC3E}">
        <p14:creationId xmlns:p14="http://schemas.microsoft.com/office/powerpoint/2010/main" val="775512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20106446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jump</a:t>
            </a:r>
          </a:p>
        </p:txBody>
      </p:sp>
    </p:spTree>
    <p:extLst>
      <p:ext uri="{BB962C8B-B14F-4D97-AF65-F5344CB8AC3E}">
        <p14:creationId xmlns:p14="http://schemas.microsoft.com/office/powerpoint/2010/main" val="7040419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away</a:t>
            </a:r>
          </a:p>
        </p:txBody>
      </p:sp>
    </p:spTree>
    <p:extLst>
      <p:ext uri="{BB962C8B-B14F-4D97-AF65-F5344CB8AC3E}">
        <p14:creationId xmlns:p14="http://schemas.microsoft.com/office/powerpoint/2010/main" val="3885590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1257313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help</a:t>
            </a:r>
          </a:p>
        </p:txBody>
      </p:sp>
    </p:spTree>
    <p:extLst>
      <p:ext uri="{BB962C8B-B14F-4D97-AF65-F5344CB8AC3E}">
        <p14:creationId xmlns:p14="http://schemas.microsoft.com/office/powerpoint/2010/main" val="1298756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make</a:t>
            </a:r>
          </a:p>
        </p:txBody>
      </p:sp>
    </p:spTree>
    <p:extLst>
      <p:ext uri="{BB962C8B-B14F-4D97-AF65-F5344CB8AC3E}">
        <p14:creationId xmlns:p14="http://schemas.microsoft.com/office/powerpoint/2010/main" val="24372311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yellow</a:t>
            </a:r>
          </a:p>
        </p:txBody>
      </p:sp>
    </p:spTree>
    <p:extLst>
      <p:ext uri="{BB962C8B-B14F-4D97-AF65-F5344CB8AC3E}">
        <p14:creationId xmlns:p14="http://schemas.microsoft.com/office/powerpoint/2010/main" val="17359761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two</a:t>
            </a:r>
          </a:p>
        </p:txBody>
      </p:sp>
    </p:spTree>
    <p:extLst>
      <p:ext uri="{BB962C8B-B14F-4D97-AF65-F5344CB8AC3E}">
        <p14:creationId xmlns:p14="http://schemas.microsoft.com/office/powerpoint/2010/main" val="872716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play</a:t>
            </a:r>
          </a:p>
        </p:txBody>
      </p:sp>
    </p:spTree>
    <p:extLst>
      <p:ext uri="{BB962C8B-B14F-4D97-AF65-F5344CB8AC3E}">
        <p14:creationId xmlns:p14="http://schemas.microsoft.com/office/powerpoint/2010/main" val="17562865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run</a:t>
            </a:r>
          </a:p>
        </p:txBody>
      </p:sp>
    </p:spTree>
    <p:extLst>
      <p:ext uri="{BB962C8B-B14F-4D97-AF65-F5344CB8AC3E}">
        <p14:creationId xmlns:p14="http://schemas.microsoft.com/office/powerpoint/2010/main" val="10350439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find</a:t>
            </a:r>
          </a:p>
        </p:txBody>
      </p:sp>
    </p:spTree>
    <p:extLst>
      <p:ext uri="{BB962C8B-B14F-4D97-AF65-F5344CB8AC3E}">
        <p14:creationId xmlns:p14="http://schemas.microsoft.com/office/powerpoint/2010/main" val="22136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31203944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three</a:t>
            </a:r>
          </a:p>
        </p:txBody>
      </p:sp>
    </p:spTree>
    <p:extLst>
      <p:ext uri="{BB962C8B-B14F-4D97-AF65-F5344CB8AC3E}">
        <p14:creationId xmlns:p14="http://schemas.microsoft.com/office/powerpoint/2010/main" val="13473040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funny</a:t>
            </a:r>
          </a:p>
        </p:txBody>
      </p:sp>
    </p:spTree>
    <p:extLst>
      <p:ext uri="{BB962C8B-B14F-4D97-AF65-F5344CB8AC3E}">
        <p14:creationId xmlns:p14="http://schemas.microsoft.com/office/powerpoint/2010/main" val="2735056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69848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007872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542446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it</a:t>
            </a:r>
          </a:p>
        </p:txBody>
      </p:sp>
    </p:spTree>
    <p:extLst>
      <p:ext uri="{BB962C8B-B14F-4D97-AF65-F5344CB8AC3E}">
        <p14:creationId xmlns:p14="http://schemas.microsoft.com/office/powerpoint/2010/main" val="140503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BCDAC9-C575-4FC2-A55A-2044396C9176}"/>
              </a:ext>
            </a:extLst>
          </p:cNvPr>
          <p:cNvSpPr txBox="1"/>
          <p:nvPr/>
        </p:nvSpPr>
        <p:spPr>
          <a:xfrm>
            <a:off x="3627120" y="2468880"/>
            <a:ext cx="492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in</a:t>
            </a:r>
          </a:p>
        </p:txBody>
      </p:sp>
    </p:spTree>
    <p:extLst>
      <p:ext uri="{BB962C8B-B14F-4D97-AF65-F5344CB8AC3E}">
        <p14:creationId xmlns:p14="http://schemas.microsoft.com/office/powerpoint/2010/main" val="1779806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</TotalTime>
  <Words>42</Words>
  <Application>Microsoft Office PowerPoint</Application>
  <PresentationFormat>Widescreen</PresentationFormat>
  <Paragraphs>42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Century Gothic</vt:lpstr>
      <vt:lpstr>Wingdings 3</vt:lpstr>
      <vt:lpstr>Ion</vt:lpstr>
      <vt:lpstr> Sight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Sight Words</dc:title>
  <dc:creator>Debra Collins</dc:creator>
  <cp:lastModifiedBy>Debra Collins</cp:lastModifiedBy>
  <cp:revision>2</cp:revision>
  <dcterms:created xsi:type="dcterms:W3CDTF">2020-08-05T16:19:35Z</dcterms:created>
  <dcterms:modified xsi:type="dcterms:W3CDTF">2020-08-05T16:37:15Z</dcterms:modified>
</cp:coreProperties>
</file>