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97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2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7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96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494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44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29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69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3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3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9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0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4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4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8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2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4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61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64FF0-3FA4-49DD-8230-74AA38F25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Sight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E25980-5BAC-45A7-BBD9-CF3ABF9C18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primer</a:t>
            </a:r>
          </a:p>
        </p:txBody>
      </p:sp>
    </p:spTree>
    <p:extLst>
      <p:ext uri="{BB962C8B-B14F-4D97-AF65-F5344CB8AC3E}">
        <p14:creationId xmlns:p14="http://schemas.microsoft.com/office/powerpoint/2010/main" val="910245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1170855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315597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there</a:t>
            </a:r>
          </a:p>
        </p:txBody>
      </p:sp>
    </p:spTree>
    <p:extLst>
      <p:ext uri="{BB962C8B-B14F-4D97-AF65-F5344CB8AC3E}">
        <p14:creationId xmlns:p14="http://schemas.microsoft.com/office/powerpoint/2010/main" val="117770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3837448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3876309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880517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am</a:t>
            </a:r>
          </a:p>
        </p:txBody>
      </p:sp>
    </p:spTree>
    <p:extLst>
      <p:ext uri="{BB962C8B-B14F-4D97-AF65-F5344CB8AC3E}">
        <p14:creationId xmlns:p14="http://schemas.microsoft.com/office/powerpoint/2010/main" val="101035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914948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did</a:t>
            </a:r>
          </a:p>
        </p:txBody>
      </p:sp>
    </p:spTree>
    <p:extLst>
      <p:ext uri="{BB962C8B-B14F-4D97-AF65-F5344CB8AC3E}">
        <p14:creationId xmlns:p14="http://schemas.microsoft.com/office/powerpoint/2010/main" val="1838616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what</a:t>
            </a:r>
          </a:p>
        </p:txBody>
      </p:sp>
    </p:spTree>
    <p:extLst>
      <p:ext uri="{BB962C8B-B14F-4D97-AF65-F5344CB8AC3E}">
        <p14:creationId xmlns:p14="http://schemas.microsoft.com/office/powerpoint/2010/main" val="74936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1868869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so</a:t>
            </a:r>
          </a:p>
        </p:txBody>
      </p:sp>
    </p:spTree>
    <p:extLst>
      <p:ext uri="{BB962C8B-B14F-4D97-AF65-F5344CB8AC3E}">
        <p14:creationId xmlns:p14="http://schemas.microsoft.com/office/powerpoint/2010/main" val="640074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get</a:t>
            </a:r>
          </a:p>
        </p:txBody>
      </p:sp>
    </p:spTree>
    <p:extLst>
      <p:ext uri="{BB962C8B-B14F-4D97-AF65-F5344CB8AC3E}">
        <p14:creationId xmlns:p14="http://schemas.microsoft.com/office/powerpoint/2010/main" val="1830350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like</a:t>
            </a:r>
          </a:p>
          <a:p>
            <a:pPr algn="ctr"/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856408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3374500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will</a:t>
            </a:r>
          </a:p>
        </p:txBody>
      </p:sp>
    </p:spTree>
    <p:extLst>
      <p:ext uri="{BB962C8B-B14F-4D97-AF65-F5344CB8AC3E}">
        <p14:creationId xmlns:p14="http://schemas.microsoft.com/office/powerpoint/2010/main" val="195952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561530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went</a:t>
            </a:r>
          </a:p>
        </p:txBody>
      </p:sp>
    </p:spTree>
    <p:extLst>
      <p:ext uri="{BB962C8B-B14F-4D97-AF65-F5344CB8AC3E}">
        <p14:creationId xmlns:p14="http://schemas.microsoft.com/office/powerpoint/2010/main" val="3893895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1003581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2351783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775512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20106446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came</a:t>
            </a:r>
          </a:p>
        </p:txBody>
      </p:sp>
    </p:spTree>
    <p:extLst>
      <p:ext uri="{BB962C8B-B14F-4D97-AF65-F5344CB8AC3E}">
        <p14:creationId xmlns:p14="http://schemas.microsoft.com/office/powerpoint/2010/main" val="704041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ride</a:t>
            </a:r>
          </a:p>
        </p:txBody>
      </p:sp>
    </p:spTree>
    <p:extLst>
      <p:ext uri="{BB962C8B-B14F-4D97-AF65-F5344CB8AC3E}">
        <p14:creationId xmlns:p14="http://schemas.microsoft.com/office/powerpoint/2010/main" val="3885590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into</a:t>
            </a:r>
          </a:p>
        </p:txBody>
      </p:sp>
    </p:spTree>
    <p:extLst>
      <p:ext uri="{BB962C8B-B14F-4D97-AF65-F5344CB8AC3E}">
        <p14:creationId xmlns:p14="http://schemas.microsoft.com/office/powerpoint/2010/main" val="31257313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good</a:t>
            </a:r>
          </a:p>
        </p:txBody>
      </p:sp>
    </p:spTree>
    <p:extLst>
      <p:ext uri="{BB962C8B-B14F-4D97-AF65-F5344CB8AC3E}">
        <p14:creationId xmlns:p14="http://schemas.microsoft.com/office/powerpoint/2010/main" val="1298756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want</a:t>
            </a:r>
          </a:p>
        </p:txBody>
      </p:sp>
    </p:spTree>
    <p:extLst>
      <p:ext uri="{BB962C8B-B14F-4D97-AF65-F5344CB8AC3E}">
        <p14:creationId xmlns:p14="http://schemas.microsoft.com/office/powerpoint/2010/main" val="24372311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too</a:t>
            </a:r>
          </a:p>
        </p:txBody>
      </p:sp>
    </p:spTree>
    <p:extLst>
      <p:ext uri="{BB962C8B-B14F-4D97-AF65-F5344CB8AC3E}">
        <p14:creationId xmlns:p14="http://schemas.microsoft.com/office/powerpoint/2010/main" val="17359761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pretty</a:t>
            </a:r>
          </a:p>
        </p:txBody>
      </p:sp>
    </p:spTree>
    <p:extLst>
      <p:ext uri="{BB962C8B-B14F-4D97-AF65-F5344CB8AC3E}">
        <p14:creationId xmlns:p14="http://schemas.microsoft.com/office/powerpoint/2010/main" val="872716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four</a:t>
            </a:r>
          </a:p>
        </p:txBody>
      </p:sp>
    </p:spTree>
    <p:extLst>
      <p:ext uri="{BB962C8B-B14F-4D97-AF65-F5344CB8AC3E}">
        <p14:creationId xmlns:p14="http://schemas.microsoft.com/office/powerpoint/2010/main" val="17562865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saw</a:t>
            </a:r>
          </a:p>
        </p:txBody>
      </p:sp>
    </p:spTree>
    <p:extLst>
      <p:ext uri="{BB962C8B-B14F-4D97-AF65-F5344CB8AC3E}">
        <p14:creationId xmlns:p14="http://schemas.microsoft.com/office/powerpoint/2010/main" val="10350439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well</a:t>
            </a:r>
          </a:p>
        </p:txBody>
      </p:sp>
    </p:spTree>
    <p:extLst>
      <p:ext uri="{BB962C8B-B14F-4D97-AF65-F5344CB8AC3E}">
        <p14:creationId xmlns:p14="http://schemas.microsoft.com/office/powerpoint/2010/main" val="22136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31203944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ran</a:t>
            </a:r>
          </a:p>
        </p:txBody>
      </p:sp>
    </p:spTree>
    <p:extLst>
      <p:ext uri="{BB962C8B-B14F-4D97-AF65-F5344CB8AC3E}">
        <p14:creationId xmlns:p14="http://schemas.microsoft.com/office/powerpoint/2010/main" val="13473040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brown</a:t>
            </a:r>
          </a:p>
        </p:txBody>
      </p:sp>
    </p:spTree>
    <p:extLst>
      <p:ext uri="{BB962C8B-B14F-4D97-AF65-F5344CB8AC3E}">
        <p14:creationId xmlns:p14="http://schemas.microsoft.com/office/powerpoint/2010/main" val="27350563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eat</a:t>
            </a:r>
          </a:p>
        </p:txBody>
      </p:sp>
    </p:spTree>
    <p:extLst>
      <p:ext uri="{BB962C8B-B14F-4D97-AF65-F5344CB8AC3E}">
        <p14:creationId xmlns:p14="http://schemas.microsoft.com/office/powerpoint/2010/main" val="17298743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12516145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36437756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must</a:t>
            </a:r>
          </a:p>
        </p:txBody>
      </p:sp>
    </p:spTree>
    <p:extLst>
      <p:ext uri="{BB962C8B-B14F-4D97-AF65-F5344CB8AC3E}">
        <p14:creationId xmlns:p14="http://schemas.microsoft.com/office/powerpoint/2010/main" val="1023512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black</a:t>
            </a:r>
          </a:p>
        </p:txBody>
      </p:sp>
    </p:spTree>
    <p:extLst>
      <p:ext uri="{BB962C8B-B14F-4D97-AF65-F5344CB8AC3E}">
        <p14:creationId xmlns:p14="http://schemas.microsoft.com/office/powerpoint/2010/main" val="24184590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white</a:t>
            </a:r>
          </a:p>
        </p:txBody>
      </p:sp>
    </p:spTree>
    <p:extLst>
      <p:ext uri="{BB962C8B-B14F-4D97-AF65-F5344CB8AC3E}">
        <p14:creationId xmlns:p14="http://schemas.microsoft.com/office/powerpoint/2010/main" val="32772778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soon</a:t>
            </a:r>
          </a:p>
        </p:txBody>
      </p:sp>
    </p:spTree>
    <p:extLst>
      <p:ext uri="{BB962C8B-B14F-4D97-AF65-F5344CB8AC3E}">
        <p14:creationId xmlns:p14="http://schemas.microsoft.com/office/powerpoint/2010/main" val="2798487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our</a:t>
            </a:r>
          </a:p>
        </p:txBody>
      </p:sp>
    </p:spTree>
    <p:extLst>
      <p:ext uri="{BB962C8B-B14F-4D97-AF65-F5344CB8AC3E}">
        <p14:creationId xmlns:p14="http://schemas.microsoft.com/office/powerpoint/2010/main" val="114776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36984838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ate</a:t>
            </a:r>
          </a:p>
        </p:txBody>
      </p:sp>
    </p:spTree>
    <p:extLst>
      <p:ext uri="{BB962C8B-B14F-4D97-AF65-F5344CB8AC3E}">
        <p14:creationId xmlns:p14="http://schemas.microsoft.com/office/powerpoint/2010/main" val="42246192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say</a:t>
            </a:r>
          </a:p>
        </p:txBody>
      </p:sp>
    </p:spTree>
    <p:extLst>
      <p:ext uri="{BB962C8B-B14F-4D97-AF65-F5344CB8AC3E}">
        <p14:creationId xmlns:p14="http://schemas.microsoft.com/office/powerpoint/2010/main" val="27073026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under</a:t>
            </a:r>
          </a:p>
        </p:txBody>
      </p:sp>
    </p:spTree>
    <p:extLst>
      <p:ext uri="{BB962C8B-B14F-4D97-AF65-F5344CB8AC3E}">
        <p14:creationId xmlns:p14="http://schemas.microsoft.com/office/powerpoint/2010/main" val="15872888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/>
              <a:t>please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807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300787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they</a:t>
            </a:r>
          </a:p>
        </p:txBody>
      </p:sp>
    </p:spTree>
    <p:extLst>
      <p:ext uri="{BB962C8B-B14F-4D97-AF65-F5344CB8AC3E}">
        <p14:creationId xmlns:p14="http://schemas.microsoft.com/office/powerpoint/2010/main" val="54244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but</a:t>
            </a:r>
          </a:p>
        </p:txBody>
      </p:sp>
    </p:spTree>
    <p:extLst>
      <p:ext uri="{BB962C8B-B14F-4D97-AF65-F5344CB8AC3E}">
        <p14:creationId xmlns:p14="http://schemas.microsoft.com/office/powerpoint/2010/main" val="140503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1779806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</TotalTime>
  <Words>53</Words>
  <Application>Microsoft Office PowerPoint</Application>
  <PresentationFormat>Widescreen</PresentationFormat>
  <Paragraphs>54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Century Gothic</vt:lpstr>
      <vt:lpstr>Wingdings 3</vt:lpstr>
      <vt:lpstr>Ion</vt:lpstr>
      <vt:lpstr> Sight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Words</dc:title>
  <dc:creator>Debra Collins</dc:creator>
  <cp:lastModifiedBy>Debra Collins</cp:lastModifiedBy>
  <cp:revision>5</cp:revision>
  <dcterms:created xsi:type="dcterms:W3CDTF">2020-08-05T16:19:35Z</dcterms:created>
  <dcterms:modified xsi:type="dcterms:W3CDTF">2020-08-05T16:48:58Z</dcterms:modified>
</cp:coreProperties>
</file>